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010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6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588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1426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98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2871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95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2288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7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1529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55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CB14B-FE9B-438A-B9AC-A322C0008F90}" type="datetimeFigureOut">
              <a:rPr lang="en-US" smtClean="0"/>
              <a:t>07-Dec-18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1442894-E259-4FF8-8AAC-902B478A98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70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1E9C-E7C6-46C4-B8CE-E8716D8AD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STUDENT INFORMATION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5D127-E05C-476D-A23F-C9875E1337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ASSIGNMENT MANAGEMENT  SYSTEM</a:t>
            </a:r>
          </a:p>
        </p:txBody>
      </p:sp>
    </p:spTree>
    <p:extLst>
      <p:ext uri="{BB962C8B-B14F-4D97-AF65-F5344CB8AC3E}">
        <p14:creationId xmlns:p14="http://schemas.microsoft.com/office/powerpoint/2010/main" val="176908605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9C0B7-76FA-4D41-90AC-43AB7E9D7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RECORDS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769EEE-81FE-471F-834C-876C298F1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82" t="6890" r="10243" b="13051"/>
          <a:stretch/>
        </p:blipFill>
        <p:spPr>
          <a:xfrm>
            <a:off x="749989" y="301487"/>
            <a:ext cx="10904056" cy="61755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4E765A-ADDB-459E-84E0-B6E6B1201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86" y="261730"/>
            <a:ext cx="11064364" cy="6294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B5BBF0-5848-4A9B-AEA4-361F612A7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4" y="301487"/>
            <a:ext cx="11059446" cy="625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86F77-1ED8-4698-9B08-06CF64711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91" y="221975"/>
            <a:ext cx="11077959" cy="6294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129E8-9971-41F3-B81F-A8ABE27368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" r="1"/>
          <a:stretch/>
        </p:blipFill>
        <p:spPr>
          <a:xfrm>
            <a:off x="713990" y="221972"/>
            <a:ext cx="11091555" cy="63742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C44708-3F6C-4181-8305-ECF8FECE25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8112" y="1552575"/>
            <a:ext cx="42957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825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361E2-37EF-45D9-A6A8-6C74E03F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COURSE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56C13-0893-4644-9AAA-8A4C37B87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230" t="22177" r="34290" b="27535"/>
          <a:stretch/>
        </p:blipFill>
        <p:spPr>
          <a:xfrm>
            <a:off x="3246152" y="1501132"/>
            <a:ext cx="4891314" cy="49228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2816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ADBF-59E9-4CA2-AA5C-15012F2E3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PASSWORD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BFDD5-D45D-4BF2-8A44-E66C488E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0AF73-09F7-49D3-BC69-C76FA4FE6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76" t="21560" r="35232" b="26559"/>
          <a:stretch/>
        </p:blipFill>
        <p:spPr>
          <a:xfrm>
            <a:off x="3301053" y="1487880"/>
            <a:ext cx="5065486" cy="497634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6247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7A5D-E160-4167-83D2-90FD3C5D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C725BF-A61F-4BFE-985D-469FE22C0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07" t="23671" r="37018" b="29144"/>
          <a:stretch/>
        </p:blipFill>
        <p:spPr>
          <a:xfrm>
            <a:off x="3287836" y="1500126"/>
            <a:ext cx="4745471" cy="504212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2563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90C1-3D96-4963-AC6B-B45E409E5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FEB8C2-B3E5-46D9-8701-79DFA0BF18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20" t="28211" r="33909" b="33972"/>
          <a:stretch/>
        </p:blipFill>
        <p:spPr>
          <a:xfrm>
            <a:off x="2902226" y="2002559"/>
            <a:ext cx="5405783" cy="35725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6730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261B1-A89B-48C6-8E50-BA4582805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9024DE-FBD7-45A6-BEE2-CF1D3E44D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40" t="8482" r="19884" b="14410"/>
          <a:stretch/>
        </p:blipFill>
        <p:spPr>
          <a:xfrm>
            <a:off x="1130269" y="212036"/>
            <a:ext cx="9603275" cy="62464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9491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84B5-2DC0-47BE-8BA1-4D27CA67B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COURSE MODULE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9E60D5-88A6-4DDB-9744-DD201230A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3" t="8498" r="19375" b="13884"/>
          <a:stretch/>
        </p:blipFill>
        <p:spPr>
          <a:xfrm>
            <a:off x="785326" y="377687"/>
            <a:ext cx="9948219" cy="61595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3885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04313-3827-4E13-898B-5EA366FA2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PASSWORD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9B5A71-ED31-4433-A73D-292696760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85" t="31755" r="34189" b="36918"/>
          <a:stretch/>
        </p:blipFill>
        <p:spPr>
          <a:xfrm>
            <a:off x="2841931" y="2002559"/>
            <a:ext cx="6179951" cy="34416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48833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D30B8-3144-4312-9B55-EA7463D68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A8E54-0D87-4A74-8010-CAA8E7CB1F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68" t="23761" r="37439" b="29261"/>
          <a:stretch/>
        </p:blipFill>
        <p:spPr>
          <a:xfrm>
            <a:off x="3078942" y="1477941"/>
            <a:ext cx="5067301" cy="5169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74256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D887B-260C-47DF-8DCE-44483ACB1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FACULTY LOGIN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6AF911-E87E-46CA-B4EA-30E2FBDD8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70" t="28144" r="33757" b="34072"/>
          <a:stretch/>
        </p:blipFill>
        <p:spPr>
          <a:xfrm>
            <a:off x="2975429" y="2002559"/>
            <a:ext cx="5530690" cy="36291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261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1693E-8C4B-4486-975F-0141B4DE8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INFORMATION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F50CA-BA99-4062-BA48-259BB454E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Student Information System is a management platform which is use to manage student record and make it easy to access. </a:t>
            </a:r>
          </a:p>
          <a:p>
            <a:r>
              <a:rPr lang="en-US" dirty="0"/>
              <a:t>As we know that it is difficult to maintain records of student  manually and it is also a time consuming task.</a:t>
            </a:r>
          </a:p>
          <a:p>
            <a:r>
              <a:rPr lang="en-US" dirty="0"/>
              <a:t>Student Information </a:t>
            </a:r>
            <a:r>
              <a:rPr lang="en-US"/>
              <a:t>System reduces </a:t>
            </a:r>
            <a:r>
              <a:rPr lang="en-US" dirty="0"/>
              <a:t>the effort to maintain the record and make it quickly accessible.</a:t>
            </a:r>
          </a:p>
          <a:p>
            <a:r>
              <a:rPr lang="en-US" dirty="0"/>
              <a:t>Moreover there is a many application which uses the information gathered by SIS .</a:t>
            </a:r>
          </a:p>
          <a:p>
            <a:r>
              <a:rPr lang="en-US" dirty="0"/>
              <a:t>One  of the application which uses the SIS data is Assignment Management System 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853485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3B9F-68B9-4ADA-9077-10C6453ED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A0652D-8974-4422-A67A-37352BB0D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04" t="9639" r="15115" b="14794"/>
          <a:stretch/>
        </p:blipFill>
        <p:spPr>
          <a:xfrm>
            <a:off x="1130270" y="544308"/>
            <a:ext cx="9757719" cy="586368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6950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08629-16A1-41C9-8DCA-5B375D417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ASSIGNMENT DETAILS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BBF218-0409-4059-AF9B-B14622D5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0C6AB6-5CDE-46BF-BC81-3966A75A9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30" t="22596" r="19021" b="27718"/>
          <a:stretch/>
        </p:blipFill>
        <p:spPr>
          <a:xfrm>
            <a:off x="1462611" y="1862763"/>
            <a:ext cx="8938591" cy="40419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21565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06AA-6838-4FA0-B224-E030C59A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SUMBIT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B27D35-3E75-429F-9D4D-EF5D089C2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76" t="16703" r="15238" b="21621"/>
          <a:stretch/>
        </p:blipFill>
        <p:spPr>
          <a:xfrm>
            <a:off x="135171" y="381316"/>
            <a:ext cx="11921658" cy="596647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6E459B-4621-4227-9CA9-C00EFBF1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71" y="341559"/>
            <a:ext cx="11921658" cy="6006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25C4C2-32F1-48F2-94FD-5FEEE8E348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79" t="37396" r="28435" b="37629"/>
          <a:stretch/>
        </p:blipFill>
        <p:spPr>
          <a:xfrm>
            <a:off x="3578087" y="2345635"/>
            <a:ext cx="5088835" cy="133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7240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FB88-86BE-40DA-8937-FB348FEE2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RECORD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89CE27-C995-4AAC-8782-A17F1A886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489" t="16578" r="35654" b="22506"/>
          <a:stretch/>
        </p:blipFill>
        <p:spPr>
          <a:xfrm>
            <a:off x="3526971" y="1477941"/>
            <a:ext cx="4416112" cy="51083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96637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B0164-379F-4C63-A17D-FDA625113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ASSIGNMENT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4CB631-C296-486B-9CED-D92592F63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844" t="34662" r="33742" b="39855"/>
          <a:stretch/>
        </p:blipFill>
        <p:spPr>
          <a:xfrm>
            <a:off x="2788496" y="2339292"/>
            <a:ext cx="6286822" cy="277881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86677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CA53-2DC1-4ED3-B38A-97B3572BE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2379765"/>
            <a:ext cx="9603275" cy="1049235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0867467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06BB-2DCE-4C96-A1BC-6587AA76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Management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46711-887E-436D-94A8-B01C9383F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module is designed for faculty user and it is a offline platform.</a:t>
            </a:r>
          </a:p>
          <a:p>
            <a:r>
              <a:rPr lang="en-US" dirty="0"/>
              <a:t>In this module a faculty member uses the  </a:t>
            </a:r>
            <a:r>
              <a:rPr lang="en-US" b="1" dirty="0"/>
              <a:t>University </a:t>
            </a:r>
            <a:r>
              <a:rPr lang="en-US" b="1" dirty="0" err="1"/>
              <a:t>RollNo</a:t>
            </a:r>
            <a:r>
              <a:rPr lang="en-US" b="1" dirty="0"/>
              <a:t>.  </a:t>
            </a:r>
            <a:r>
              <a:rPr lang="en-US" dirty="0"/>
              <a:t>of student in order to enter record into </a:t>
            </a:r>
            <a:r>
              <a:rPr lang="en-US" b="1" dirty="0"/>
              <a:t>submission Table.</a:t>
            </a:r>
          </a:p>
          <a:p>
            <a:r>
              <a:rPr lang="en-US" dirty="0"/>
              <a:t>Sub modules of assignment management system will be explained later in slides.</a:t>
            </a:r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3628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8837-AD07-4C13-A29A-9C3E3FD2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non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STUDENT INFORMATION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2B864-ECEE-4185-940A-3D494FA8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of users: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 Admin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Office 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Faculty</a:t>
            </a:r>
          </a:p>
          <a:p>
            <a:r>
              <a:rPr lang="en-US" dirty="0"/>
              <a:t>First we start with Admin login 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298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B5061-2E01-4C58-BBB2-C3BD37A3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 page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DD9732-8A7C-4B93-9BC5-DC2F14444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992" t="28387" r="33795" b="33325"/>
          <a:stretch/>
        </p:blipFill>
        <p:spPr>
          <a:xfrm>
            <a:off x="3362739" y="2002559"/>
            <a:ext cx="5466521" cy="36529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559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C1AE-FEBB-4DAA-9AB1-DB40FFFA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2CFC7-EB56-4933-A01F-66A035AB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77" t="8784" r="19516" b="14688"/>
          <a:stretch/>
        </p:blipFill>
        <p:spPr>
          <a:xfrm>
            <a:off x="1130270" y="327789"/>
            <a:ext cx="10263601" cy="62024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05239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98DD5-0FFD-40B5-9CFF-F89B2A9B3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STUDENT RECORD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2FB41-3DC7-4AC8-9E97-100BBF814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40758F-E209-4B2C-BB55-430C94C582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27" t="24720" r="22500" b="30619"/>
          <a:stretch/>
        </p:blipFill>
        <p:spPr>
          <a:xfrm>
            <a:off x="1722783" y="1696278"/>
            <a:ext cx="8666921" cy="4208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4051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B8C6-6F2E-4A7B-87A5-55647F35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STUDENT RECORD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A44480-B888-4A71-92DD-48CE89DF4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82" t="33844" r="34864" b="40006"/>
          <a:stretch/>
        </p:blipFill>
        <p:spPr>
          <a:xfrm>
            <a:off x="2743200" y="2357406"/>
            <a:ext cx="5965135" cy="286098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36455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9037B-38BA-40CD-B06D-D34949CE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RECORD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05817D-53A7-421D-968B-107A8D05B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3" t="24058" r="32935" b="29189"/>
          <a:stretch/>
        </p:blipFill>
        <p:spPr>
          <a:xfrm>
            <a:off x="3154017" y="1635698"/>
            <a:ext cx="5314122" cy="46019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8F7919-623F-4C43-A1A6-DAEE1A79F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6251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274</TotalTime>
  <Words>212</Words>
  <Application>Microsoft Office PowerPoint</Application>
  <PresentationFormat>Widescreen</PresentationFormat>
  <Paragraphs>40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Century Gothic</vt:lpstr>
      <vt:lpstr>Wingdings</vt:lpstr>
      <vt:lpstr>Gallery</vt:lpstr>
      <vt:lpstr>STUDENT INFORMATION SYSTEM</vt:lpstr>
      <vt:lpstr>STUDENT INFORMATION SYSTEM</vt:lpstr>
      <vt:lpstr>Assignment Management system</vt:lpstr>
      <vt:lpstr>STUDENT INFORMATION SYSTEM</vt:lpstr>
      <vt:lpstr>ADMIN Login page </vt:lpstr>
      <vt:lpstr>DASHBOARD </vt:lpstr>
      <vt:lpstr>ADD STUDENT RECORD </vt:lpstr>
      <vt:lpstr>DELETE STUDENT RECORD</vt:lpstr>
      <vt:lpstr>UPDATE RECORD</vt:lpstr>
      <vt:lpstr>VIEW RECORDS</vt:lpstr>
      <vt:lpstr>ADD COURSE</vt:lpstr>
      <vt:lpstr>CHANGE PASSWORD</vt:lpstr>
      <vt:lpstr>REGISTRATION </vt:lpstr>
      <vt:lpstr>OFFICE LOGIN</vt:lpstr>
      <vt:lpstr>DASHBOARD</vt:lpstr>
      <vt:lpstr>ADD COURSE MODULE </vt:lpstr>
      <vt:lpstr>CHANGE PASSWORD</vt:lpstr>
      <vt:lpstr>REGISTRATION</vt:lpstr>
      <vt:lpstr>FACULTY LOGIN</vt:lpstr>
      <vt:lpstr>DASHBOARD</vt:lpstr>
      <vt:lpstr>ADD ASSIGNMENT DETAILS</vt:lpstr>
      <vt:lpstr>SUMBIT MODULE</vt:lpstr>
      <vt:lpstr>UPDATE RECORD</vt:lpstr>
      <vt:lpstr>REMOVE ASSIGNMENT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INFORMATON SYSTEM</dc:title>
  <dc:creator>Mohit Negi</dc:creator>
  <cp:lastModifiedBy>Mohit Negi</cp:lastModifiedBy>
  <cp:revision>27</cp:revision>
  <dcterms:created xsi:type="dcterms:W3CDTF">2018-11-24T17:23:05Z</dcterms:created>
  <dcterms:modified xsi:type="dcterms:W3CDTF">2018-12-07T09:30:28Z</dcterms:modified>
</cp:coreProperties>
</file>